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ADLaM Display" panose="02010000000000000000" pitchFamily="2" charset="0"/>
      <p:regular r:id="rId12"/>
    </p:embeddedFont>
    <p:embeddedFont>
      <p:font typeface="DM Sans Medium" pitchFamily="2" charset="0"/>
      <p:regular r:id="rId13"/>
      <p:italic r:id="rId14"/>
    </p:embeddedFont>
    <p:embeddedFont>
      <p:font typeface="Merriweather Bold" panose="00000800000000000000" pitchFamily="2" charset="0"/>
      <p:bold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4A52B-B35F-F94B-8AD3-8C6C030893E8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F78A3-054B-7E40-B910-74D89752C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1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315122" y="7580400"/>
            <a:ext cx="2976480" cy="334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731520" lvl="0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1pPr>
            <a:lvl2pPr marL="1463040" lvl="1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2194560" lvl="2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3pPr>
            <a:lvl4pPr marL="2926080" lvl="3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4pPr>
            <a:lvl5pPr marL="3657600" lvl="4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280">
                <a:solidFill>
                  <a:schemeClr val="lt1"/>
                </a:solidFill>
              </a:defRPr>
            </a:lvl5pPr>
            <a:lvl6pPr marL="4389120" lvl="5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6pPr>
            <a:lvl7pPr marL="5120640" lvl="6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7pPr>
            <a:lvl8pPr marL="5852160" lvl="7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280">
                <a:solidFill>
                  <a:schemeClr val="lt1"/>
                </a:solidFill>
              </a:defRPr>
            </a:lvl8pPr>
            <a:lvl9pPr marL="6583680" lvl="8" indent="-44704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315120" y="358120"/>
            <a:ext cx="12818880" cy="3003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10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32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315120" y="3474000"/>
            <a:ext cx="6378720" cy="888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296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48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7100125" y="3474000"/>
            <a:ext cx="7215360" cy="444096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11340042" y="314760"/>
            <a:ext cx="3093600" cy="334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731520" lvl="0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1pPr>
            <a:lvl2pPr marL="1463040" lvl="1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2194560" lvl="2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3pPr>
            <a:lvl4pPr marL="2926080" lvl="3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4pPr>
            <a:lvl5pPr marL="3657600" lvl="4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280">
                <a:solidFill>
                  <a:schemeClr val="lt1"/>
                </a:solidFill>
              </a:defRPr>
            </a:lvl5pPr>
            <a:lvl6pPr marL="4389120" lvl="5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6pPr>
            <a:lvl7pPr marL="5120640" lvl="6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280">
                <a:solidFill>
                  <a:schemeClr val="lt1"/>
                </a:solidFill>
              </a:defRPr>
            </a:lvl7pPr>
            <a:lvl8pPr marL="5852160" lvl="7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280">
                <a:solidFill>
                  <a:schemeClr val="lt1"/>
                </a:solidFill>
              </a:defRPr>
            </a:lvl8pPr>
            <a:lvl9pPr marL="6583680" lvl="8" indent="-44704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28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28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E7A10-3456-E0EE-150A-1B2A4DCB97B2}"/>
              </a:ext>
            </a:extLst>
          </p:cNvPr>
          <p:cNvSpPr txBox="1"/>
          <p:nvPr/>
        </p:nvSpPr>
        <p:spPr>
          <a:xfrm>
            <a:off x="925975" y="1608289"/>
            <a:ext cx="12748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19L038 – DEEP LEARNING</a:t>
            </a:r>
            <a:r>
              <a:rPr lang="en-US" sz="5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r>
              <a:rPr lang="en-US" sz="5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DYNAMIC TRAFFIC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E2D28-CF47-BCE0-A0D9-855B8BC52166}"/>
              </a:ext>
            </a:extLst>
          </p:cNvPr>
          <p:cNvSpPr txBox="1"/>
          <p:nvPr/>
        </p:nvSpPr>
        <p:spPr>
          <a:xfrm>
            <a:off x="8475773" y="5744148"/>
            <a:ext cx="5776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SARRANADHITHIYAA G</a:t>
            </a:r>
          </a:p>
          <a:p>
            <a:r>
              <a:rPr lang="en-US" sz="4400" dirty="0"/>
              <a:t>22L262</a:t>
            </a:r>
          </a:p>
        </p:txBody>
      </p:sp>
    </p:spTree>
    <p:extLst>
      <p:ext uri="{BB962C8B-B14F-4D97-AF65-F5344CB8AC3E}">
        <p14:creationId xmlns:p14="http://schemas.microsoft.com/office/powerpoint/2010/main" val="84121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779026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Addressing Traffic Congestion with Smart Systems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089" y="2579608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69457" y="2579608"/>
            <a:ext cx="3101102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Traffic Congestion Challenges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69457" y="3335179"/>
            <a:ext cx="3101102" cy="227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traffic systems face difficulties due to unbalanced signal timings, resulting in delays and overall inefficiency. This congestion leads to increased travel times and fuel consumption.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3441" y="2579608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32809" y="2579608"/>
            <a:ext cx="3101102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Manual Traffic Monitoring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332809" y="3335179"/>
            <a:ext cx="3101102" cy="1947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manual traffic monitoring is time-consuming, prone to errors, and often lacks the real-time responsiveness needed to address rapidly changing traffic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0089" y="6038255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69457" y="6038255"/>
            <a:ext cx="332672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System Objective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69457" y="6476881"/>
            <a:ext cx="7064454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objective is to develop a dynamic system that automatically adjusts traffic signal durations based on real-time vehicle counts, optimizing traffic flow and reducing congestion.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106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of Real-Time Traffic Management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83" y="943391"/>
            <a:ext cx="4678947" cy="634281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6835" y="835961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integration of these components enables robust and adaptive traffic management capabilities.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1129" y="529119"/>
            <a:ext cx="7682389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Preprocessing for Deep Learning Models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06" y="2341721"/>
            <a:ext cx="1044059" cy="16100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4399" y="2550438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CNN Preprocessing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4399" y="3001923"/>
            <a:ext cx="632519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Images resized to 128x128 pixels for uniform input.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4399" y="3408998"/>
            <a:ext cx="632519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Pixel values normalized to the range [0, 1].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06" y="3951803"/>
            <a:ext cx="1044059" cy="20171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4399" y="416052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Augmentation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74399" y="4612005"/>
            <a:ext cx="632519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rotation to simulate varied perspectives.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574399" y="5019080"/>
            <a:ext cx="632519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Brightness adjustment to handle different lighting conditions.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574399" y="5426154"/>
            <a:ext cx="632519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Flipping and zooming to increase dataset variability.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206" y="5968960"/>
            <a:ext cx="1044059" cy="15370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74399" y="6177677"/>
            <a:ext cx="2907149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YOLOv3 Preprocessing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74399" y="6629162"/>
            <a:ext cx="6325195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Blob creation from frames for real-time object detection, allowing efficient processing of video streams.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" y="0"/>
            <a:ext cx="14630400" cy="2210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6" y="2697242"/>
            <a:ext cx="9295686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CNN Architecture for Vehicle Classification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303770" y="3515201"/>
            <a:ext cx="22860" cy="4231243"/>
          </a:xfrm>
          <a:prstGeom prst="roundRect">
            <a:avLst>
              <a:gd name="adj" fmla="val 324969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08564" y="3901678"/>
            <a:ext cx="530543" cy="22860"/>
          </a:xfrm>
          <a:prstGeom prst="roundRect">
            <a:avLst>
              <a:gd name="adj" fmla="val 324969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16247" y="3714155"/>
            <a:ext cx="397907" cy="39790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82564" y="3747314"/>
            <a:ext cx="26527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20039" y="3692009"/>
            <a:ext cx="23108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Convolutional Layers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19006" y="4074438"/>
            <a:ext cx="5811917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Three convolutional layers with 32, 64, and 128 filters extract features from vehicle images, enabling robust classification.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91293" y="4785955"/>
            <a:ext cx="530543" cy="22860"/>
          </a:xfrm>
          <a:prstGeom prst="roundRect">
            <a:avLst>
              <a:gd name="adj" fmla="val 324969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16247" y="4598432"/>
            <a:ext cx="397907" cy="39790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82564" y="4631591"/>
            <a:ext cx="26527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199477" y="4576286"/>
            <a:ext cx="253472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Fully Connected Layers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99477" y="4958715"/>
            <a:ext cx="5811917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connected dense layers with ReLU activation classify images into categories like cars, trucks, buses, and motorbikes, providing granular vehicle type information.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08564" y="5666899"/>
            <a:ext cx="530543" cy="22860"/>
          </a:xfrm>
          <a:prstGeom prst="roundRect">
            <a:avLst>
              <a:gd name="adj" fmla="val 324969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16247" y="5479375"/>
            <a:ext cx="397907" cy="39790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182564" y="5512534"/>
            <a:ext cx="26527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220051" y="5457230"/>
            <a:ext cx="221087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YOLO Integration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9006" y="5839658"/>
            <a:ext cx="5811917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 detects vehicles and provides bounding boxes, while the CNN model processes detected vehicle regions and integrates vehicle classification results, providing comprehensive data.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91293" y="6547842"/>
            <a:ext cx="530543" cy="22860"/>
          </a:xfrm>
          <a:prstGeom prst="roundRect">
            <a:avLst>
              <a:gd name="adj" fmla="val 324969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16247" y="6360319"/>
            <a:ext cx="397907" cy="397907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182564" y="6393478"/>
            <a:ext cx="26527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199477" y="6338173"/>
            <a:ext cx="271784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Traffic Light Adjustment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199477" y="6720602"/>
            <a:ext cx="5811917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 enables counting vehicles and triggering traffic light adjustments, dynamically optimizing traffic flow based on real-time conditions and responsiveness.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711041"/>
            <a:ext cx="11521440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Analysis of the Integrated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992" y="5554742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CNN Model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6992" y="6064925"/>
            <a:ext cx="6375321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Convolutional Neural Network (CNN) model is pivotal in classifying vehicles, allowing for accurate categorization into cars, trucks, buses, or motorbikes. This classification is crucial for effective traffic management.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5708" y="5554742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YOLOv3 Integration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65708" y="6064925"/>
            <a:ext cx="6375321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YOLOv3 integration ensures robust object detection with a detection threshold set at a confidence level greater than 40%. This threshold optimizes detection accuracy while minimizing false positives, improving overall traffic monitoring.</a:t>
            </a:r>
            <a:endParaRPr lang="en-US" sz="1550" dirty="0"/>
          </a:p>
        </p:txBody>
      </p:sp>
      <p:pic>
        <p:nvPicPr>
          <p:cNvPr id="9" name="Picture 8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F9EA4E39-BCDC-CDE7-8F4B-CF0B603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31" y="1838325"/>
            <a:ext cx="2621907" cy="2848344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09B511A-65FD-9E17-EF39-D2BC1ABA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37" y="1838324"/>
            <a:ext cx="2871883" cy="28483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368" y="370284"/>
            <a:ext cx="7922657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Traffic Signal Adjustment Mechanism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" y="1060490"/>
            <a:ext cx="5176838" cy="25952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7038" y="5841444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Data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71368" y="6132552"/>
            <a:ext cx="4179213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real-time vehicle counts and classification data from YOLOv3 and the CNN.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01" y="3807143"/>
            <a:ext cx="4790599" cy="47905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62719" y="5788104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912429" y="4593312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Density Analysis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9912429" y="4884420"/>
            <a:ext cx="4246602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vehicle density and traffic patterns at the intersection and responsiveness.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01" y="3807143"/>
            <a:ext cx="4790599" cy="47905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89965" y="4790123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9912429" y="7089577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Signal Adjustment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9912429" y="7380684"/>
            <a:ext cx="4246602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Dynamically adjust green light duration based on vehicle density to optimize traffic flow.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901" y="3807143"/>
            <a:ext cx="4790599" cy="479059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90617" y="7650956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471368" y="8749189"/>
            <a:ext cx="1368766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dynamic adjustment mechanism optimizes traffic flow and reduces congestion.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Output and Traffic Flow Optimization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08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Optimized Flow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traffic flow efficiency by dynamically adjusting signal timings.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086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Reduced Delays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vehicle delays and congestion at intersections in real 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086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Adaptive Signals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0561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real-time adaptability to changing traffic conditions for responsiveness.</a:t>
            </a:r>
            <a:endParaRPr lang="en-US" sz="1750" dirty="0"/>
          </a:p>
        </p:txBody>
      </p:sp>
      <p:pic>
        <p:nvPicPr>
          <p:cNvPr id="14" name="Google Shape;311;p52">
            <a:extLst>
              <a:ext uri="{FF2B5EF4-FFF2-40B4-BE49-F238E27FC236}">
                <a16:creationId xmlns:a16="http://schemas.microsoft.com/office/drawing/2014/main" id="{99FC8867-5A32-B36E-56A9-B173B7D375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04" y="2926913"/>
            <a:ext cx="7957038" cy="501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2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3066217"/>
            <a:ext cx="1322331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540" y="5227082"/>
            <a:ext cx="4206716" cy="200978"/>
          </a:xfrm>
          <a:prstGeom prst="roundRect">
            <a:avLst>
              <a:gd name="adj" fmla="val 4201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3540" y="5729526"/>
            <a:ext cx="251281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YOLOv3 Detection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3540" y="6164223"/>
            <a:ext cx="420671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YOLOv3 for robust vehicle detection in diverse conditions.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11723" y="4925497"/>
            <a:ext cx="4206835" cy="200978"/>
          </a:xfrm>
          <a:prstGeom prst="roundRect">
            <a:avLst>
              <a:gd name="adj" fmla="val 4201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211723" y="5427940"/>
            <a:ext cx="251281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CNN Classification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11723" y="5862637"/>
            <a:ext cx="420683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 CNN classification for accurate vehicle counting and categorization.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720024" y="4624030"/>
            <a:ext cx="4206835" cy="200978"/>
          </a:xfrm>
          <a:prstGeom prst="roundRect">
            <a:avLst>
              <a:gd name="adj" fmla="val 4201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20024" y="5126474"/>
            <a:ext cx="263854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Adjustment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720024" y="5561171"/>
            <a:ext cx="420683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Dynamically adjust green light duration based on vehicle density to improve traffic flow efficiency and responsiveness.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3540" y="7033260"/>
            <a:ext cx="1322331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demonstrates the synergy between object detection and machine learning in solving real-world problems, paving the way for smarter and more efficient urban traffic management, congestion, and responsiveness.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</TotalTime>
  <Words>582</Words>
  <Application>Microsoft Office PowerPoint</Application>
  <PresentationFormat>Custom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ADLaM Display</vt:lpstr>
      <vt:lpstr>Arial</vt:lpstr>
      <vt:lpstr>Open Sans</vt:lpstr>
      <vt:lpstr>DM Sans Medium</vt:lpstr>
      <vt:lpstr>Aptos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Vijhay Valliyappan V</cp:lastModifiedBy>
  <cp:revision>6</cp:revision>
  <dcterms:created xsi:type="dcterms:W3CDTF">2025-03-29T06:12:29Z</dcterms:created>
  <dcterms:modified xsi:type="dcterms:W3CDTF">2025-03-29T07:23:43Z</dcterms:modified>
</cp:coreProperties>
</file>